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27" r:id="rId4"/>
    <p:sldId id="330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23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31-5-2018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31-5-2018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M4DVcp4GS8" TargetMode="External"/><Relationship Id="rId2" Type="http://schemas.openxmlformats.org/officeDocument/2006/relationships/hyperlink" Target="http://www.youtube.com/watch?v=N9EIGqdoEW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Analyseren – les 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52" y="404664"/>
            <a:ext cx="8598428" cy="607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9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3154"/>
            <a:ext cx="6019691" cy="6524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8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Doelgroepen bereiken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Doelgroep 1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Doelgroep 2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98921"/>
            <a:ext cx="4752528" cy="489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5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Inleiding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/>
              <a:t>omschrijving bedrijf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Kennis van de branche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Branche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Branchevereniging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Trends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Omgevingsanalyse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Omgeving bedrijf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Mogelijkheden/onmogelijkheden</a:t>
            </a:r>
          </a:p>
          <a:p>
            <a:pPr marL="0" lvl="0" indent="0">
              <a:buNone/>
            </a:pPr>
            <a:r>
              <a:rPr lang="nl-NL" dirty="0" smtClean="0"/>
              <a:t>5. Doelgroepenanalyse</a:t>
            </a:r>
            <a:endParaRPr lang="nl-NL" dirty="0"/>
          </a:p>
          <a:p>
            <a:pPr lvl="1"/>
            <a:r>
              <a:rPr lang="nl-NL" dirty="0"/>
              <a:t>Wie zijn de (potentiële) klanten</a:t>
            </a:r>
          </a:p>
          <a:p>
            <a:pPr lvl="1"/>
            <a:r>
              <a:rPr lang="nl-NL" dirty="0"/>
              <a:t>Wat is hun behoefte</a:t>
            </a:r>
          </a:p>
          <a:p>
            <a:pPr lvl="1"/>
            <a:r>
              <a:rPr lang="nl-NL" dirty="0"/>
              <a:t>Klanttevredenheid</a:t>
            </a:r>
          </a:p>
          <a:p>
            <a:pPr marL="514350" indent="-45720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Ik heb jullie een mail gestuurd over het huiswerk voor dinsdag.</a:t>
            </a:r>
          </a:p>
          <a:p>
            <a:endParaRPr lang="nl-NL" dirty="0"/>
          </a:p>
          <a:p>
            <a:r>
              <a:rPr lang="nl-NL" dirty="0" smtClean="0"/>
              <a:t>Derde les analyseren</a:t>
            </a:r>
          </a:p>
          <a:p>
            <a:pPr lvl="1"/>
            <a:r>
              <a:rPr lang="nl-NL" dirty="0" smtClean="0"/>
              <a:t>Afmaken vorige weken.</a:t>
            </a:r>
          </a:p>
          <a:p>
            <a:pPr lvl="2"/>
            <a:r>
              <a:rPr lang="nl-NL" dirty="0" smtClean="0"/>
              <a:t>Korte omschrijving bedrijf</a:t>
            </a:r>
          </a:p>
          <a:p>
            <a:pPr lvl="2"/>
            <a:r>
              <a:rPr lang="nl-NL" dirty="0" smtClean="0"/>
              <a:t>Brancheverkenning</a:t>
            </a:r>
          </a:p>
          <a:p>
            <a:pPr lvl="2"/>
            <a:r>
              <a:rPr lang="nl-NL" dirty="0" smtClean="0"/>
              <a:t>Omgevingsanalyse</a:t>
            </a:r>
          </a:p>
          <a:p>
            <a:pPr lvl="1"/>
            <a:r>
              <a:rPr lang="nl-NL" dirty="0" smtClean="0"/>
              <a:t>Deze week</a:t>
            </a:r>
          </a:p>
          <a:p>
            <a:pPr lvl="2"/>
            <a:r>
              <a:rPr lang="nl-NL" dirty="0" smtClean="0"/>
              <a:t>Doelgroep/</a:t>
            </a:r>
            <a:r>
              <a:rPr lang="nl-NL" dirty="0" err="1" smtClean="0"/>
              <a:t>behoefte-analyse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Hoofdstuk 4 van je boek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4.1 financiële analyse</a:t>
            </a:r>
          </a:p>
          <a:p>
            <a:pPr marL="0" indent="0">
              <a:buNone/>
            </a:pPr>
            <a:r>
              <a:rPr lang="nl-NL" dirty="0" smtClean="0"/>
              <a:t>4.2 marktanalyse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Wat is jouw plek in de markt</a:t>
            </a:r>
          </a:p>
          <a:p>
            <a:pPr marL="0" indent="0">
              <a:buNone/>
            </a:pPr>
            <a:r>
              <a:rPr lang="nl-NL" dirty="0" smtClean="0"/>
              <a:t>4.2.1 Branche</a:t>
            </a:r>
          </a:p>
          <a:p>
            <a:pPr marL="0" indent="0">
              <a:buNone/>
            </a:pPr>
            <a:r>
              <a:rPr lang="nl-NL" dirty="0" smtClean="0"/>
              <a:t>4.2.2 Omgeving</a:t>
            </a:r>
          </a:p>
          <a:p>
            <a:pPr marL="0" indent="0">
              <a:buNone/>
            </a:pPr>
            <a:r>
              <a:rPr lang="nl-NL" dirty="0" smtClean="0"/>
              <a:t>4.2.3 Doelgroep</a:t>
            </a:r>
          </a:p>
          <a:p>
            <a:pPr marL="0" indent="0">
              <a:buNone/>
            </a:pPr>
            <a:r>
              <a:rPr lang="nl-NL" dirty="0" smtClean="0"/>
              <a:t>4.2.4 Marketingmix</a:t>
            </a:r>
          </a:p>
          <a:p>
            <a:pPr marL="0" indent="0">
              <a:buNone/>
            </a:pPr>
            <a:r>
              <a:rPr lang="nl-NL" dirty="0" smtClean="0"/>
              <a:t>4.2.5 Concurrentie</a:t>
            </a:r>
          </a:p>
          <a:p>
            <a:pPr marL="0" indent="0">
              <a:buNone/>
            </a:pPr>
            <a:r>
              <a:rPr lang="nl-NL" dirty="0" smtClean="0"/>
              <a:t>4.3 SWOT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Omgevingsanalyse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Bestemmingsplan</a:t>
            </a:r>
          </a:p>
          <a:p>
            <a:pPr lvl="1"/>
            <a:r>
              <a:rPr lang="nl-NL" dirty="0"/>
              <a:t>Omgeving</a:t>
            </a:r>
          </a:p>
          <a:p>
            <a:pPr lvl="1"/>
            <a:r>
              <a:rPr lang="nl-NL" dirty="0" smtClean="0"/>
              <a:t>Eigen kavel</a:t>
            </a:r>
          </a:p>
          <a:p>
            <a:pPr lvl="1"/>
            <a:r>
              <a:rPr lang="nl-NL" dirty="0" smtClean="0"/>
              <a:t>Conclusies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Bestemmingsplan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63688" y="1196752"/>
            <a:ext cx="6923112" cy="4929411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Met uitleg (en dus een legenda)</a:t>
            </a:r>
          </a:p>
          <a:p>
            <a:pPr>
              <a:buFontTx/>
              <a:buChar char="-"/>
            </a:pPr>
            <a:r>
              <a:rPr lang="nl-NL" dirty="0" smtClean="0"/>
              <a:t>Gecombineerd met de werkelijke situatie (foto Google </a:t>
            </a:r>
            <a:r>
              <a:rPr lang="nl-NL" dirty="0"/>
              <a:t>E</a:t>
            </a:r>
            <a:r>
              <a:rPr lang="nl-NL" dirty="0" smtClean="0"/>
              <a:t>arth bijvoorbeeld)</a:t>
            </a:r>
          </a:p>
          <a:p>
            <a:pPr>
              <a:buFontTx/>
              <a:buChar char="-"/>
            </a:pPr>
            <a:r>
              <a:rPr lang="nl-NL" dirty="0" smtClean="0"/>
              <a:t>Hoeveel ruimte is er nog?</a:t>
            </a:r>
          </a:p>
          <a:p>
            <a:pPr>
              <a:buFontTx/>
              <a:buChar char="-"/>
            </a:pPr>
            <a:r>
              <a:rPr lang="nl-NL" dirty="0" smtClean="0"/>
              <a:t>Wat wil de loonwerker?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789040"/>
            <a:ext cx="662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Doelgroepen en behoeften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Doelgroep: (mogelijke) groep afnemers van een product of dienst, waarop het bedrijf zich richt.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Behoefte: dat wat de klanten nodig </a:t>
            </a:r>
            <a:r>
              <a:rPr lang="nl-NL" dirty="0" smtClean="0"/>
              <a:t>heeft</a:t>
            </a:r>
            <a:r>
              <a:rPr lang="nl-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6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Doelgroepen onderscheiden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Wie zijn de afnemers nu?</a:t>
            </a:r>
          </a:p>
          <a:p>
            <a:pPr lvl="1"/>
            <a:r>
              <a:rPr lang="nl-NL" dirty="0" smtClean="0"/>
              <a:t>Evt. hoofd- en subdoelgroepen onderscheiden</a:t>
            </a:r>
          </a:p>
          <a:p>
            <a:pPr lvl="1"/>
            <a:r>
              <a:rPr lang="nl-NL" dirty="0" smtClean="0"/>
              <a:t>Wie zouden nog meer jouw doelgroepen kunnen zijn?</a:t>
            </a:r>
          </a:p>
          <a:p>
            <a:r>
              <a:rPr lang="nl-NL" dirty="0" smtClean="0"/>
              <a:t>Waarom kopen ze jouw product of dienst?</a:t>
            </a:r>
          </a:p>
          <a:p>
            <a:r>
              <a:rPr lang="nl-NL" dirty="0" smtClean="0"/>
              <a:t>Wat is de behoefte van de doelgroep?</a:t>
            </a:r>
          </a:p>
          <a:p>
            <a:r>
              <a:rPr lang="nl-NL" dirty="0" smtClean="0"/>
              <a:t>Verandert er iets in de doelgroep?</a:t>
            </a:r>
          </a:p>
          <a:p>
            <a:r>
              <a:rPr lang="nl-NL" dirty="0" smtClean="0"/>
              <a:t>Andere/nieuwe doelgroepen?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58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 beschrijven</a:t>
            </a:r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34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nl-NL" dirty="0" smtClean="0"/>
              <a:t>Demografische gegevens.</a:t>
            </a:r>
          </a:p>
          <a:p>
            <a:pPr lvl="1"/>
            <a:r>
              <a:rPr lang="nl-NL" dirty="0" smtClean="0"/>
              <a:t>Leeftijd, opleiding, inkomen, woonplaats.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Geef kenmerken en ontwikkelingen van de doelgroep.</a:t>
            </a:r>
          </a:p>
          <a:p>
            <a:pPr lvl="1"/>
            <a:r>
              <a:rPr lang="nl-NL" dirty="0" smtClean="0"/>
              <a:t>De doelgroep schaft ons product één keer per 15 jaar aan.</a:t>
            </a:r>
          </a:p>
          <a:p>
            <a:pPr lvl="1"/>
            <a:r>
              <a:rPr lang="nl-NL" dirty="0" smtClean="0"/>
              <a:t>Klanten willen steeds minder uitgeven.</a:t>
            </a:r>
          </a:p>
          <a:p>
            <a:pPr lvl="1"/>
            <a:r>
              <a:rPr lang="nl-NL" dirty="0" smtClean="0"/>
              <a:t>Ze komen wekelijks bij ons binnen</a:t>
            </a:r>
          </a:p>
          <a:p>
            <a:pPr lvl="1"/>
            <a:r>
              <a:rPr lang="nl-NL" dirty="0" smtClean="0"/>
              <a:t>Gericht op de laagste prijs.</a:t>
            </a:r>
          </a:p>
          <a:p>
            <a:pPr lvl="1"/>
            <a:endParaRPr lang="nl-NL" dirty="0"/>
          </a:p>
          <a:p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45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 </a:t>
            </a:r>
            <a:r>
              <a:rPr lang="nl-NL" dirty="0" smtClean="0"/>
              <a:t>bepalen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nl-NL" dirty="0"/>
              <a:t>Is de huidige doelgroep een bewuste keuze?</a:t>
            </a:r>
          </a:p>
          <a:p>
            <a:r>
              <a:rPr lang="nl-NL" dirty="0"/>
              <a:t>Wie wil ik dat mijn doelgroep is?</a:t>
            </a:r>
          </a:p>
          <a:p>
            <a:pPr lvl="1"/>
            <a:r>
              <a:rPr lang="nl-NL" dirty="0"/>
              <a:t>Wie brengt winst?</a:t>
            </a:r>
          </a:p>
          <a:p>
            <a:r>
              <a:rPr lang="nl-NL" dirty="0" smtClean="0"/>
              <a:t>Klanttentrouw</a:t>
            </a:r>
          </a:p>
          <a:p>
            <a:r>
              <a:rPr lang="nl-NL" dirty="0" smtClean="0"/>
              <a:t>Klanttevredenheid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282</Words>
  <Application>Microsoft Office PowerPoint</Application>
  <PresentationFormat>Diavoorstelling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Kantoorthema</vt:lpstr>
      <vt:lpstr>PowerPoint-presentatie</vt:lpstr>
      <vt:lpstr>Wat gaan we vandaag doen?</vt:lpstr>
      <vt:lpstr>Opbouw</vt:lpstr>
      <vt:lpstr>Omgevingsanalyse</vt:lpstr>
      <vt:lpstr>Bestemmingsplan</vt:lpstr>
      <vt:lpstr>Doelgroepen en behoeften</vt:lpstr>
      <vt:lpstr>Doelgroepen onderscheiden</vt:lpstr>
      <vt:lpstr>Doelgroep beschrijven</vt:lpstr>
      <vt:lpstr>Doelgroep bepalen</vt:lpstr>
      <vt:lpstr>PowerPoint-presentatie</vt:lpstr>
      <vt:lpstr>PowerPoint-presentatie</vt:lpstr>
      <vt:lpstr>Doelgroepen bereiken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53</cp:revision>
  <dcterms:created xsi:type="dcterms:W3CDTF">2013-11-15T15:05:42Z</dcterms:created>
  <dcterms:modified xsi:type="dcterms:W3CDTF">2018-05-31T10:24:06Z</dcterms:modified>
</cp:coreProperties>
</file>